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AFA0C-0747-4B30-AB52-84917DD7FE30}" type="datetimeFigureOut">
              <a:rPr lang="es-MX" smtClean="0"/>
              <a:t>29/07/2011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4F5CC-4630-4A35-8702-45AA542EE8A4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images04.olx.com.pe/ui/2/87/80/19998780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7166"/>
            <a:ext cx="3133725" cy="2914650"/>
          </a:xfrm>
          <a:prstGeom prst="rect">
            <a:avLst/>
          </a:prstGeom>
          <a:noFill/>
        </p:spPr>
      </p:pic>
      <p:pic>
        <p:nvPicPr>
          <p:cNvPr id="15362" name="Picture 2" descr="http://www.guiadeprensa.net/empresa/madera/myoc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642918"/>
            <a:ext cx="2833694" cy="2564493"/>
          </a:xfrm>
          <a:prstGeom prst="rect">
            <a:avLst/>
          </a:prstGeom>
          <a:noFill/>
        </p:spPr>
      </p:pic>
      <p:pic>
        <p:nvPicPr>
          <p:cNvPr id="15364" name="Picture 4" descr="http://images04.olx.com.pe/ui/2/87/80/19998780_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3500438"/>
            <a:ext cx="2181225" cy="2914650"/>
          </a:xfrm>
          <a:prstGeom prst="rect">
            <a:avLst/>
          </a:prstGeom>
          <a:noFill/>
        </p:spPr>
      </p:pic>
      <p:pic>
        <p:nvPicPr>
          <p:cNvPr id="15366" name="Picture 6" descr="http://t1.gstatic.com/images?q=tbn:ANd9GcRV0qd6yfvAecNh1-FbT8af-8EIDG2k-vFWMCt7QWHpkz-uD5j4wcO2CGQ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71538" y="3786190"/>
            <a:ext cx="3421124" cy="2571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t2.gstatic.com/images?q=tbn:ANd9GcQ4GR0q0YCAlV2xen_gOJQ5vJ55Skjluq6P2WDkGP8B6CUqHgKarBG4AVsA8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2857520" cy="2857522"/>
          </a:xfrm>
          <a:prstGeom prst="rect">
            <a:avLst/>
          </a:prstGeom>
          <a:noFill/>
        </p:spPr>
      </p:pic>
      <p:pic>
        <p:nvPicPr>
          <p:cNvPr id="13316" name="Picture 4" descr="http://t3.gstatic.com/images?q=tbn:ANd9GcTP3Rckrx_UEFfnedC6kyostHXAtVY5CjkXXexMSc5dm3r8g7xAvLCKeq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42918"/>
            <a:ext cx="3632205" cy="2071702"/>
          </a:xfrm>
          <a:prstGeom prst="rect">
            <a:avLst/>
          </a:prstGeom>
          <a:noFill/>
        </p:spPr>
      </p:pic>
      <p:pic>
        <p:nvPicPr>
          <p:cNvPr id="13318" name="Picture 6" descr="http://t0.gstatic.com/images?q=tbn:ANd9GcT88ZVH6lAEoOcB1fRWQxWH6H2tSh-mDUAjuxzYZc3aT1gsK_fA-UuTNvh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714752"/>
            <a:ext cx="3495993" cy="2071702"/>
          </a:xfrm>
          <a:prstGeom prst="rect">
            <a:avLst/>
          </a:prstGeom>
          <a:noFill/>
        </p:spPr>
      </p:pic>
      <p:pic>
        <p:nvPicPr>
          <p:cNvPr id="13320" name="Picture 8" descr="http://3.bp.blogspot.com/_WEJwK44cM6E/ScFS1YriOkI/AAAAAAAAEis/82ErrTfLhdM/s400/shor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214686"/>
            <a:ext cx="3733800" cy="2914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t3.gstatic.com/images?q=tbn:ANd9GcQu59caqtduHqW1Je2N3lvyINfWowRejswpd0wjENZpwegxq_ve50uZbNJ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8"/>
            <a:ext cx="4317236" cy="2643206"/>
          </a:xfrm>
          <a:prstGeom prst="rect">
            <a:avLst/>
          </a:prstGeom>
          <a:noFill/>
        </p:spPr>
      </p:pic>
      <p:pic>
        <p:nvPicPr>
          <p:cNvPr id="12292" name="Picture 4" descr="http://t0.gstatic.com/images?q=tbn:ANd9GcSYAscmQuEYGasptHAZm0lNSj_P9G9g4H_JacP9kbm9anZjlH4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80295" y="714356"/>
            <a:ext cx="2829614" cy="2066572"/>
          </a:xfrm>
          <a:prstGeom prst="rect">
            <a:avLst/>
          </a:prstGeom>
          <a:noFill/>
        </p:spPr>
      </p:pic>
      <p:pic>
        <p:nvPicPr>
          <p:cNvPr id="12294" name="Picture 6" descr="http://t3.gstatic.com/images?q=tbn:ANd9GcStyjACpM07roK5Hs2EYWVCjscIQni-RU7K3esfV93uRRrgKdX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3357562"/>
            <a:ext cx="2357454" cy="3147324"/>
          </a:xfrm>
          <a:prstGeom prst="rect">
            <a:avLst/>
          </a:prstGeom>
          <a:noFill/>
        </p:spPr>
      </p:pic>
      <p:pic>
        <p:nvPicPr>
          <p:cNvPr id="12296" name="Picture 8" descr="http://t3.gstatic.com/images?q=tbn:ANd9GcRQ5GRW3oJTNhQixdQ9UBbKzQca0iOu-JKfT5Qj-Irt1Ah87i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14232" y="4077072"/>
            <a:ext cx="3301105" cy="241091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agenes.solostocks.com/z14917779/muebles-para-casas-de-munecas-habitacion-beb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7" y="571480"/>
            <a:ext cx="8475033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t1.gstatic.com/images?q=tbn:ANd9GcQgyp-6nc7M089UeYNIbUB1uGNisULg68UK5TKWdOoy5bfbG9JN-8qzf4teC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3286148" cy="2314191"/>
          </a:xfrm>
          <a:prstGeom prst="rect">
            <a:avLst/>
          </a:prstGeom>
          <a:noFill/>
        </p:spPr>
      </p:pic>
      <p:pic>
        <p:nvPicPr>
          <p:cNvPr id="1030" name="Picture 6" descr="http://t2.gstatic.com/images?q=tbn:ANd9GcSvEOJRVhKTYf3wqE28lYtcun57zJ-TtstALLIzRFzzeRj3AXxcx_UhVgn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357166"/>
            <a:ext cx="3143272" cy="2697584"/>
          </a:xfrm>
          <a:prstGeom prst="rect">
            <a:avLst/>
          </a:prstGeom>
          <a:noFill/>
        </p:spPr>
      </p:pic>
      <p:pic>
        <p:nvPicPr>
          <p:cNvPr id="1032" name="Picture 8" descr="http://t1.gstatic.com/images?q=tbn:ANd9GcTErebnZCodw8xIhAHBd6-SNZ9u2cnWnOQ_NCPej-pgA64OmdP64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221088"/>
            <a:ext cx="2296275" cy="2022909"/>
          </a:xfrm>
          <a:prstGeom prst="rect">
            <a:avLst/>
          </a:prstGeom>
          <a:noFill/>
        </p:spPr>
      </p:pic>
      <p:pic>
        <p:nvPicPr>
          <p:cNvPr id="1034" name="Picture 10" descr="http://t3.gstatic.com/images?q=tbn:ANd9GcQsYx5aVFQUcUVmwhP1JxoYz5uVs1IPjSLqZapW4xNPoR-oPPU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000346"/>
            <a:ext cx="3857652" cy="38576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t2.gstatic.com/images?q=tbn:ANd9GcSjPspG5Gj4VS0jxs-Wu_7yOdQYZrFt_iyuryGRwR8_u25vM6pPLiJJxdS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2928958" cy="2712887"/>
          </a:xfrm>
          <a:prstGeom prst="rect">
            <a:avLst/>
          </a:prstGeom>
          <a:noFill/>
        </p:spPr>
      </p:pic>
      <p:pic>
        <p:nvPicPr>
          <p:cNvPr id="20484" name="Picture 4" descr="http://t1.gstatic.com/images?q=tbn:ANd9GcSHllNl7gLLdgFKfrFFkinYzbC_tBhk_GBM00ThzW4abP6n6HKvqY-sfCc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714356"/>
            <a:ext cx="3950328" cy="2357454"/>
          </a:xfrm>
          <a:prstGeom prst="rect">
            <a:avLst/>
          </a:prstGeom>
          <a:noFill/>
        </p:spPr>
      </p:pic>
      <p:pic>
        <p:nvPicPr>
          <p:cNvPr id="20486" name="Picture 6" descr="http://t1.gstatic.com/images?q=tbn:ANd9GcRBRrd6TEdcFluFK2Cu3J2rtCKf_CLqyWekOOPlqAlo_fUTiBloa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143380"/>
            <a:ext cx="3310666" cy="1928826"/>
          </a:xfrm>
          <a:prstGeom prst="rect">
            <a:avLst/>
          </a:prstGeom>
          <a:noFill/>
        </p:spPr>
      </p:pic>
      <p:pic>
        <p:nvPicPr>
          <p:cNvPr id="20488" name="Picture 8" descr="http://t3.gstatic.com/images?q=tbn:ANd9GcQ6C4GoijmAF6ZBAYqxNKgWwYA9E11Wrp2BVPeQGsVb4DaaCxBHir7NmkGau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3643313"/>
            <a:ext cx="4000528" cy="29929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t2.gstatic.com/images?q=tbn:ANd9GcTSlW_vr_hMGg0WIW76BtsbIZbOccytzHq4RMGE7R-mjr1Pe_tkEp_D2cO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71480"/>
            <a:ext cx="3968778" cy="3143272"/>
          </a:xfrm>
          <a:prstGeom prst="rect">
            <a:avLst/>
          </a:prstGeom>
          <a:noFill/>
        </p:spPr>
      </p:pic>
      <p:pic>
        <p:nvPicPr>
          <p:cNvPr id="19460" name="Picture 4" descr="http://t2.gstatic.com/images?q=tbn:ANd9GcRc1XZSBnUepBgQQMNMxQchW7YE7qYyMYBTvmINBcavMTfGM86pWgRpmGr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57166"/>
            <a:ext cx="4071966" cy="3010964"/>
          </a:xfrm>
          <a:prstGeom prst="rect">
            <a:avLst/>
          </a:prstGeom>
          <a:noFill/>
        </p:spPr>
      </p:pic>
      <p:pic>
        <p:nvPicPr>
          <p:cNvPr id="19462" name="Picture 6" descr="http://t3.gstatic.com/images?q=tbn:ANd9GcS91jkm2Nnxrh0O5dDJ_edPUdWp7YhuKYt7qf-A-jGEl9D_sPSm1CxwSeu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3643314"/>
            <a:ext cx="4714908" cy="276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t1.gstatic.com/images?q=tbn:ANd9GcRb0-t5nilz2LySw-KG2QS8rRgpiJGfNsi03da9I-LkiAwClV207KumeW-v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71480"/>
            <a:ext cx="2571768" cy="2000264"/>
          </a:xfrm>
          <a:prstGeom prst="rect">
            <a:avLst/>
          </a:prstGeom>
          <a:noFill/>
        </p:spPr>
      </p:pic>
      <p:pic>
        <p:nvPicPr>
          <p:cNvPr id="18436" name="Picture 4" descr="http://t3.gstatic.com/images?q=tbn:ANd9GcTv_Xru1HeQ2rtPSK2qPEZGdwDQA2jIay3T_CjqpNyl3bdW7eKL5xixNdg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714356"/>
            <a:ext cx="2958344" cy="2357430"/>
          </a:xfrm>
          <a:prstGeom prst="rect">
            <a:avLst/>
          </a:prstGeom>
          <a:noFill/>
        </p:spPr>
      </p:pic>
      <p:pic>
        <p:nvPicPr>
          <p:cNvPr id="18438" name="Picture 6" descr="http://t0.gstatic.com/images?q=tbn:ANd9GcSXaF0pN63_rP_mgCsukUglwPm1ZAGgbQ5M6L5Nm34q5_uFpgv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000372"/>
            <a:ext cx="4000528" cy="3357586"/>
          </a:xfrm>
          <a:prstGeom prst="rect">
            <a:avLst/>
          </a:prstGeom>
          <a:noFill/>
        </p:spPr>
      </p:pic>
      <p:pic>
        <p:nvPicPr>
          <p:cNvPr id="18440" name="Picture 8" descr="http://t0.gstatic.com/images?q=tbn:ANd9GcRX-XfFzPhxmZVzxJM1y_65p10u4H1ep0XF5x1XajFwn9GlPm_Ml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3000372"/>
            <a:ext cx="2286016" cy="35052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cadamda.org.ar/revista60/muebles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14356"/>
            <a:ext cx="4000500" cy="2762251"/>
          </a:xfrm>
          <a:prstGeom prst="rect">
            <a:avLst/>
          </a:prstGeom>
          <a:noFill/>
        </p:spPr>
      </p:pic>
      <p:pic>
        <p:nvPicPr>
          <p:cNvPr id="21508" name="Picture 4" descr="http://t3.gstatic.com/images?q=tbn:ANd9GcS5JEUdku5TU1RC2T-4NTtrfbblqG53LXnbwY3n7q0h4oaV1SLBJAe-eamN8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8293" y="3214686"/>
            <a:ext cx="4405707" cy="29289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Presentación en pantalla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End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End User</dc:creator>
  <cp:lastModifiedBy>Propietario</cp:lastModifiedBy>
  <cp:revision>9</cp:revision>
  <dcterms:created xsi:type="dcterms:W3CDTF">2011-07-28T18:30:18Z</dcterms:created>
  <dcterms:modified xsi:type="dcterms:W3CDTF">2011-07-29T18:47:20Z</dcterms:modified>
</cp:coreProperties>
</file>